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E811B5C-5887-4EB3-DDBF-3AD4054CF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4192BF87-333F-95C2-561B-90ECDA15E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D3FF3ED-99CD-A2AD-6D23-5A4B7D9E8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4729DFC4-91BB-5B62-2306-4C38ACC5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C9022C05-91EC-7179-97C9-A658C1E8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87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172D8B-9DEF-2888-D18B-5101552B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70F40709-660F-E17B-18D4-09FAEB8B4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FB48DB0-6FA0-FBE1-71CA-7FAA7E224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D0C019A3-431C-358D-B15D-F667D0F7F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06B24676-2106-2FFD-B28E-D5AF4942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6548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A40FB73-0A7E-2264-73C5-27B77E17C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E6C18A09-6132-9B77-E027-602927EEB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B5B5EED-9E1B-292A-5440-21187D627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5BA9E858-3822-53E5-62C6-2734D9E84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7D03F4DF-7553-33D6-4D28-799E430C1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57372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1DE7C5E-FB7B-6ACA-AB9A-D228B52B3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9F478AE-AB47-DA4A-A028-779B4A5E9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B8EA519-A52E-AB1C-19FC-88F998FDC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8B67F0C2-E9B8-BB43-0319-5EDCDAAA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0B2C9FD9-35E7-EA34-70F5-380DD1A2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00554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F624152-63F3-AB80-A2BC-626791C2C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995D7E88-E440-71B0-CECF-A8B36E860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F067437B-DA97-A6A0-5378-CC348044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81D5F431-66CA-C37B-57C2-28F0378E1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15CBF560-0F16-C28F-6C05-BA03CF98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075743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EDDF1F7-21DF-4D3A-2804-0A0468D16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24B8436-3C01-1C87-B416-9CF85D843C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008EA145-EC4A-94EE-4A3D-DE03882ED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B9A5910C-FFB8-1D49-0459-A5F53DFA0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1DB2066E-BA9C-8EA4-D8A1-9D03BB277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228393DC-A820-DB2F-615B-F35528781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94563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29DE9D6-A8A6-D0EA-EF7C-077BAF47F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BF9898A-649E-56D4-02AC-35EFCD50E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97317BB0-C728-BC9E-85F8-1A1710782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D96D487C-F4E5-0B60-A8EA-660E9E3E6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56375E34-CED6-0AE5-6BEC-54CAE4F5FD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BD850773-3A0D-92C5-F0D4-0A6B0E1CD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DFCA68CB-E9AF-CD9E-D1A2-3CF92DE5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53AB90A7-67F7-3099-2059-F3ED257D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76653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5E2BF7B-15F6-A0EE-184B-AB2C800DB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8FAE66C3-BFB1-554D-7CEC-2C73705FC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CC8C0669-F7DC-9556-06E7-10B5C735F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869EA04D-CE7B-36D3-1BD0-0BC3D1387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33769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A25F3E85-5F98-DB89-3B06-F9B315DC8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D5A535D9-0B96-BDD5-128C-36FC7B794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FA45DB9-C504-1A5B-A091-B1DA4211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45708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717C8B3-CCF5-DF04-1DAE-42882521B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2546575-92EA-B280-95FB-D0F5D2578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094D1D7C-8D68-AA5F-0A38-E33D34E74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76142035-D492-0778-156A-71266F95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2E175A2C-FF3D-4AEC-639E-3E4A087FA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6DCEEB20-9D00-CD03-5090-0DF478762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53578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8ABA934-6D17-0376-3F0B-AA2EE4413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AD0CFDF6-D112-B831-F9D9-D5AB72DBB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AF321FE7-9AFE-D254-76E8-578543753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071FA448-737B-F3FA-F534-67C2B8200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7A076A03-96D2-93B6-2CD8-6C9E6AC91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960A6B48-C74E-D471-F8A1-CC89B193A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2799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9BBC8C89-1F64-163A-CB91-9C87A7831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28E957D0-9CD2-C391-1BFD-944811389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998801F-9A6F-1330-51DC-7E496BEFB7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758DE-7DB5-42AA-9B07-3D68A1AEC446}" type="datetimeFigureOut">
              <a:rPr lang="sl-SI" smtClean="0"/>
              <a:t>4. 06. 2023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4EEFE81-EA0E-B26F-DC57-48066B9F0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353DDC7C-27CF-FDE9-9326-6683C1CC7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B3A69-8B0B-4AF0-AFA6-E1209B6F996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98699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3DB202A-5C7E-F756-97A8-D47E44D3C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l-SI"/>
              <a:t>IIS – PROJEKT</a:t>
            </a:r>
            <a:br>
              <a:rPr lang="sl-SI"/>
            </a:br>
            <a:r>
              <a:rPr lang="sl-SI"/>
              <a:t>Klasifikacija slik domačih živali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5FA84DBA-EB03-0383-8573-8DA864D3A0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  <a:p>
            <a:endParaRPr lang="sl-SI"/>
          </a:p>
          <a:p>
            <a:endParaRPr lang="sl-SI"/>
          </a:p>
          <a:p>
            <a:r>
              <a:rPr lang="sl-SI"/>
              <a:t>Marcel Iskrač, Aljaž Lipar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2394760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3EE2FEA-616B-F5E9-CB85-E8E93B306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Ideja in rešitev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956AE95-E1C6-069E-BBE9-185CC4207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Kupec v trgovini z malimi živalmi potrebuje informacije</a:t>
            </a:r>
          </a:p>
          <a:p>
            <a:pPr lvl="1"/>
            <a:r>
              <a:rPr lang="sl-SI" dirty="0"/>
              <a:t>V aplikaciji naloži sliko živali</a:t>
            </a:r>
          </a:p>
          <a:p>
            <a:pPr lvl="1"/>
            <a:r>
              <a:rPr lang="sl-SI" dirty="0"/>
              <a:t>Izve pasmo</a:t>
            </a:r>
          </a:p>
          <a:p>
            <a:pPr lvl="1"/>
            <a:r>
              <a:rPr lang="sl-SI" dirty="0"/>
              <a:t>Dobi zanimivo dejstvo o tej pasmi</a:t>
            </a:r>
          </a:p>
          <a:p>
            <a:pPr lvl="1"/>
            <a:r>
              <a:rPr lang="sl-SI" dirty="0"/>
              <a:t>Možnost podati povratno informacijo</a:t>
            </a:r>
          </a:p>
        </p:txBody>
      </p:sp>
    </p:spTree>
    <p:extLst>
      <p:ext uri="{BB962C8B-B14F-4D97-AF65-F5344CB8AC3E}">
        <p14:creationId xmlns:p14="http://schemas.microsoft.com/office/powerpoint/2010/main" val="380148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F9E575F-CCD2-7E65-C1CB-7843D480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Zasnova aplikacije</a:t>
            </a:r>
          </a:p>
        </p:txBody>
      </p:sp>
      <p:pic>
        <p:nvPicPr>
          <p:cNvPr id="5" name="Označba mesta vsebine 4" descr="Slika, ki vsebuje besede besedilo, pisava, posnetek zaslona, diagram&#10;&#10;Opis je samodejno ustvarjen">
            <a:extLst>
              <a:ext uri="{FF2B5EF4-FFF2-40B4-BE49-F238E27FC236}">
                <a16:creationId xmlns:a16="http://schemas.microsoft.com/office/drawing/2014/main" id="{6723D078-6E98-EE25-E39A-C7095033B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10" y="2567830"/>
            <a:ext cx="8008688" cy="3354769"/>
          </a:xfrm>
        </p:spPr>
      </p:pic>
      <p:sp>
        <p:nvSpPr>
          <p:cNvPr id="6" name="PoljeZBesedilom 5">
            <a:extLst>
              <a:ext uri="{FF2B5EF4-FFF2-40B4-BE49-F238E27FC236}">
                <a16:creationId xmlns:a16="http://schemas.microsoft.com/office/drawing/2014/main" id="{DA0BA0E8-9D29-89B6-B6E5-DB299C9639AB}"/>
              </a:ext>
            </a:extLst>
          </p:cNvPr>
          <p:cNvSpPr txBox="1"/>
          <p:nvPr/>
        </p:nvSpPr>
        <p:spPr>
          <a:xfrm>
            <a:off x="838200" y="1900620"/>
            <a:ext cx="393513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l-SI" sz="2800" dirty="0"/>
              <a:t>Uporabljene tehnologije: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/>
              <a:t>Vue.js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Flask</a:t>
            </a:r>
            <a:r>
              <a:rPr lang="sl-SI" sz="2800" dirty="0"/>
              <a:t>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MongoDB</a:t>
            </a:r>
            <a:endParaRPr lang="sl-SI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sz="2800" dirty="0" err="1"/>
              <a:t>Docker</a:t>
            </a:r>
            <a:endParaRPr lang="sl-SI" sz="2800" dirty="0"/>
          </a:p>
        </p:txBody>
      </p:sp>
    </p:spTree>
    <p:extLst>
      <p:ext uri="{BB962C8B-B14F-4D97-AF65-F5344CB8AC3E}">
        <p14:creationId xmlns:p14="http://schemas.microsoft.com/office/powerpoint/2010/main" val="1186937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A35C0D-FFC5-4AC6-B8FB-E39B2D9B2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Platforme v ozadju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710DD7F-0D7B-5081-3101-44A9BCFA4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l-SI" dirty="0" err="1"/>
              <a:t>GitHub</a:t>
            </a:r>
            <a:endParaRPr lang="sl-SI" dirty="0"/>
          </a:p>
          <a:p>
            <a:pPr lvl="1"/>
            <a:r>
              <a:rPr lang="sl-SI" dirty="0" err="1"/>
              <a:t>Verzioniranje</a:t>
            </a:r>
            <a:r>
              <a:rPr lang="sl-SI" dirty="0"/>
              <a:t> kode</a:t>
            </a:r>
          </a:p>
          <a:p>
            <a:pPr lvl="1"/>
            <a:r>
              <a:rPr lang="sl-SI" dirty="0"/>
              <a:t>Uporaba </a:t>
            </a:r>
            <a:r>
              <a:rPr lang="sl-SI" dirty="0" err="1"/>
              <a:t>Workflows</a:t>
            </a:r>
            <a:endParaRPr lang="sl-SI" dirty="0"/>
          </a:p>
          <a:p>
            <a:pPr lvl="2"/>
            <a:r>
              <a:rPr lang="sl-SI" dirty="0"/>
              <a:t>Dnevno računanje natančnosti produkcijskega modela</a:t>
            </a:r>
          </a:p>
          <a:p>
            <a:pPr lvl="2"/>
            <a:r>
              <a:rPr lang="sl-SI" dirty="0"/>
              <a:t>Dnevno učenje modela nad novimi podatki</a:t>
            </a:r>
          </a:p>
          <a:p>
            <a:r>
              <a:rPr lang="sl-SI" dirty="0" err="1"/>
              <a:t>DagsHub</a:t>
            </a:r>
            <a:endParaRPr lang="sl-SI" dirty="0"/>
          </a:p>
          <a:p>
            <a:pPr lvl="1"/>
            <a:r>
              <a:rPr lang="sl-SI" dirty="0" err="1"/>
              <a:t>Verzioniranje</a:t>
            </a:r>
            <a:r>
              <a:rPr lang="sl-SI" dirty="0"/>
              <a:t> slik (DVC)</a:t>
            </a:r>
          </a:p>
          <a:p>
            <a:pPr lvl="1"/>
            <a:r>
              <a:rPr lang="sl-SI" dirty="0"/>
              <a:t>Shranjevanje podatkov o eksperimentih (produkcijska natančnost)</a:t>
            </a:r>
          </a:p>
          <a:p>
            <a:r>
              <a:rPr lang="sl-SI" dirty="0" err="1"/>
              <a:t>Hugging</a:t>
            </a:r>
            <a:r>
              <a:rPr lang="sl-SI" dirty="0"/>
              <a:t> Face</a:t>
            </a:r>
          </a:p>
          <a:p>
            <a:pPr lvl="1"/>
            <a:r>
              <a:rPr lang="sl-SI" dirty="0"/>
              <a:t>Učenje klasifikacijskega modela</a:t>
            </a:r>
          </a:p>
          <a:p>
            <a:pPr lvl="1"/>
            <a:r>
              <a:rPr lang="sl-SI" dirty="0"/>
              <a:t>Gostovanje modela</a:t>
            </a:r>
          </a:p>
        </p:txBody>
      </p:sp>
    </p:spTree>
    <p:extLst>
      <p:ext uri="{BB962C8B-B14F-4D97-AF65-F5344CB8AC3E}">
        <p14:creationId xmlns:p14="http://schemas.microsoft.com/office/powerpoint/2010/main" val="580576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E2AFD19-1B96-C0AC-6AA6-AB7C52A9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835"/>
          </a:xfrm>
        </p:spPr>
        <p:txBody>
          <a:bodyPr/>
          <a:lstStyle/>
          <a:p>
            <a:pPr algn="ctr"/>
            <a:r>
              <a:rPr lang="sl-SI" dirty="0"/>
              <a:t>DEMO</a:t>
            </a:r>
          </a:p>
        </p:txBody>
      </p:sp>
      <p:pic>
        <p:nvPicPr>
          <p:cNvPr id="4" name="Project 07_06-04-2023_17-38-43-822">
            <a:hlinkClick r:id="" action="ppaction://media"/>
            <a:extLst>
              <a:ext uri="{FF2B5EF4-FFF2-40B4-BE49-F238E27FC236}">
                <a16:creationId xmlns:a16="http://schemas.microsoft.com/office/drawing/2014/main" id="{25BE269B-5D56-A4A2-A724-980CFC8DC2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9480" y="1249960"/>
            <a:ext cx="9293039" cy="5227216"/>
          </a:xfrm>
        </p:spPr>
      </p:pic>
    </p:spTree>
    <p:extLst>
      <p:ext uri="{BB962C8B-B14F-4D97-AF65-F5344CB8AC3E}">
        <p14:creationId xmlns:p14="http://schemas.microsoft.com/office/powerpoint/2010/main" val="215581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6EB207A-CA40-DF00-5348-CC8533E1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Težave med razvojem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D91E809-6B81-F90F-D716-C3CB40C89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err="1"/>
              <a:t>OpenAI</a:t>
            </a:r>
            <a:r>
              <a:rPr lang="sl-SI" dirty="0"/>
              <a:t> ni več zastonj</a:t>
            </a:r>
          </a:p>
          <a:p>
            <a:r>
              <a:rPr lang="sl-SI" dirty="0" err="1"/>
              <a:t>Hugging</a:t>
            </a:r>
            <a:r>
              <a:rPr lang="sl-SI" dirty="0"/>
              <a:t> Face strežnik potrebuje nekaj časa, da se zbudi</a:t>
            </a:r>
          </a:p>
          <a:p>
            <a:r>
              <a:rPr lang="sl-SI" dirty="0"/>
              <a:t>Težave pri uporabi lokalnega modela v </a:t>
            </a:r>
            <a:r>
              <a:rPr lang="sl-SI" dirty="0" err="1"/>
              <a:t>Docker</a:t>
            </a:r>
            <a:r>
              <a:rPr lang="sl-SI" dirty="0"/>
              <a:t>-ju</a:t>
            </a:r>
          </a:p>
        </p:txBody>
      </p:sp>
    </p:spTree>
    <p:extLst>
      <p:ext uri="{BB962C8B-B14F-4D97-AF65-F5344CB8AC3E}">
        <p14:creationId xmlns:p14="http://schemas.microsoft.com/office/powerpoint/2010/main" val="225459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TM04033929[[fn=Skril]]</Template>
  <TotalTime>67</TotalTime>
  <Words>118</Words>
  <Application>Microsoft Office PowerPoint</Application>
  <PresentationFormat>Širokozaslonsko</PresentationFormat>
  <Paragraphs>34</Paragraphs>
  <Slides>6</Slides>
  <Notes>0</Notes>
  <HiddenSlides>0</HiddenSlides>
  <MMClips>1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Officeova tema</vt:lpstr>
      <vt:lpstr>IIS – PROJEKT Klasifikacija slik domačih živali</vt:lpstr>
      <vt:lpstr>Ideja in rešitev</vt:lpstr>
      <vt:lpstr>Zasnova aplikacije</vt:lpstr>
      <vt:lpstr>Platforme v ozadju</vt:lpstr>
      <vt:lpstr>DEMO</vt:lpstr>
      <vt:lpstr>Težave med razvojem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IIS – PROJEKT Klasifikacija slik domačih živali</dc:title>
  <dc:creator>Marcel Iskrač</dc:creator>
  <cp:lastModifiedBy>Marcel Iskrač</cp:lastModifiedBy>
  <cp:revision>6</cp:revision>
  <dcterms:created xsi:type="dcterms:W3CDTF">2023-06-04T14:38:05Z</dcterms:created>
  <dcterms:modified xsi:type="dcterms:W3CDTF">2023-06-04T15:45:13Z</dcterms:modified>
</cp:coreProperties>
</file>

<file path=docProps/thumbnail.jpeg>
</file>